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 PPT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disha-patani-indian-celebrity.jp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265625" y="3325475"/>
            <a:ext cx="5116800" cy="597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Sweet and Sour… Ummah :)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