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0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TEST PPT</a:t>
            </a: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disha-patani-indian-celebrity.jpg" id="56" name="Shape 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Shape 57"/>
          <p:cNvSpPr txBox="1"/>
          <p:nvPr/>
        </p:nvSpPr>
        <p:spPr>
          <a:xfrm>
            <a:off x="265625" y="3325475"/>
            <a:ext cx="5116800" cy="5970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Sweet and Sour… Ummah :)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